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3E4"/>
    <a:srgbClr val="FAE2D6"/>
    <a:srgbClr val="CCEEFC"/>
    <a:srgbClr val="E9F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150" autoAdjust="0"/>
    <p:restoredTop sz="94660"/>
  </p:normalViewPr>
  <p:slideViewPr>
    <p:cSldViewPr snapToGrid="0">
      <p:cViewPr varScale="1">
        <p:scale>
          <a:sx n="97" d="100"/>
          <a:sy n="97" d="100"/>
        </p:scale>
        <p:origin x="76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5BCAD-894A-4392-B4BA-42F1D070431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9A225-E884-42B0-B1D3-2C945B682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38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59A225-E884-42B0-B1D3-2C945B682D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1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61B55-DF0D-9775-1466-872EE0793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D1CB6-B9E5-136C-6F87-8260C9695F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25E83-8E87-69A1-FF09-E82A57B7A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9E2AC-E694-B7FD-9A8B-635D5776A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E13C5-1F6B-E872-9168-1EB63376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1AB0-AF3C-FD27-6CC4-A68D8425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78478D-1B38-BD85-A6EA-77844582C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9D99C-B39C-1FDD-263C-96928356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53126-54FE-8881-B763-6A844251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5A56F-0D0C-7209-2F40-C02B2F3CF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C71880-13EE-E305-7E92-38BD7F3575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D40AE-9029-FE47-1604-E673526E01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F2CE4-4361-E219-D712-B9DAE75A1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8C033-3354-1277-C221-7487724DB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CFBBB-207A-B0E2-E2CC-1086A800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3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EA820-336A-46D8-BEDC-A3789C3B1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53B3D-9685-0C8C-DEEB-758076282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AD6D7-9C45-65EB-EC06-3A4875F05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3558B-7E59-B4AB-3429-AC07709E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554B-803C-0C0F-BA27-397947C67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5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0C44C-153A-998C-B21E-3649C216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5436C-7DF5-FE21-68A5-185B01F11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135F9-F561-F6C1-F7FE-F68845306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02D15-9D97-B074-962E-276C97E8B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F2279-B3D2-6A82-927C-36A6137F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26555-000D-5763-0E85-05BAAC3FF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8BCC0-7821-52AD-4D50-93B19C6CD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EC88D-FCAC-CF4E-E77F-AF4269854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EC698-DC17-FFB6-A7E3-06F5714F0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E4CE1-4E1F-7400-E255-7EF08EE0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2794E-BFC5-0B0E-105D-6C55469D1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2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25BB4-0659-6EB0-1FEC-42C28460A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2406-5117-8DA7-CF40-FF906C73D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0007-E602-6362-8C89-4AC93190F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5ADF18-2DF5-B09B-93A8-61E86EEA9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F24585-909F-399B-2C2E-BF3B325F1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468341-9145-D599-CF8B-448F282B6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F89CBB-A35E-3440-5B7C-5D1B6E2EB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8148F6-3E15-484D-5FE5-F5E0AA3F4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99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B3B08-6249-F992-239F-4081ACC1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5F823-43AF-D5FE-11BA-7F4400FD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F861A-4351-9797-DBED-1C155D1C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955BF8-6E8A-7F30-B356-4BD1DDA8A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1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0103FD-B22A-7291-93E1-600FDBF7A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3141DA-AEDF-9395-95F4-775DF858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57ED3-92B0-2570-AB22-B2055503B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D8B0C-0342-3608-ADFF-D1082B03C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E903A-25BF-41C5-2583-675850A8F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8AAB0D-59B3-C223-513B-23BC9823C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47168-F5EA-67C3-DF52-4F2EE7498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0666D-928E-7CA8-D60C-CEF7DEBE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49549-267A-5DC5-082D-5B4E6E79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7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557E-84C1-E585-3724-0F771E3D0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E472FC-A2F9-6573-0384-12D083C52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7630C-B45A-7C16-08BE-342616B40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21561E-81A0-B67C-09D9-AE8F7002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F6938-9DBA-1A2B-6E2D-A813E7C3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C619DF-B50F-15D0-7E37-8F12E595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468F7-5BFD-6D9A-8223-D79FBA322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ACD40-D36A-C7F2-CB69-527D36B3E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0E4FE-2CA6-C283-AB1A-50249A0E6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4ECD2E-2F61-460B-86AF-718847D447B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F4FFD-F69F-4C19-E98A-69CF68454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BB109-FFBF-90AF-27EC-E70B21C13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8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1A9025-F8EC-0AAB-D66E-94A7E33A910F}"/>
              </a:ext>
            </a:extLst>
          </p:cNvPr>
          <p:cNvSpPr/>
          <p:nvPr/>
        </p:nvSpPr>
        <p:spPr>
          <a:xfrm>
            <a:off x="2800877" y="63407"/>
            <a:ext cx="6803715" cy="273133"/>
          </a:xfrm>
          <a:prstGeom prst="rect">
            <a:avLst/>
          </a:prstGeom>
          <a:pattFill prst="lgCheck">
            <a:fgClr>
              <a:srgbClr val="CCEEFC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</a:rPr>
              <a:t>Ordinary paragraph:  </a:t>
            </a:r>
            <a:r>
              <a:rPr lang="en-US" sz="1400" b="1" dirty="0">
                <a:solidFill>
                  <a:schemeClr val="tx1"/>
                </a:solidFill>
              </a:rPr>
              <a:t>"PCCON (INSET 0 HANGIND 0"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B0B2717-9FBA-1BD5-2B2C-FD741EFB389B}"/>
              </a:ext>
            </a:extLst>
          </p:cNvPr>
          <p:cNvGrpSpPr/>
          <p:nvPr/>
        </p:nvGrpSpPr>
        <p:grpSpPr>
          <a:xfrm>
            <a:off x="3447361" y="2691135"/>
            <a:ext cx="6150703" cy="473921"/>
            <a:chOff x="8149955" y="-5431235"/>
            <a:chExt cx="4042044" cy="47392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5C6B6B-9D1B-B5A6-120F-D35458560A23}"/>
                </a:ext>
              </a:extLst>
            </p:cNvPr>
            <p:cNvSpPr/>
            <p:nvPr/>
          </p:nvSpPr>
          <p:spPr>
            <a:xfrm>
              <a:off x="8485655" y="-5431235"/>
              <a:ext cx="3706344" cy="473921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item:  </a:t>
              </a:r>
              <a:r>
                <a:rPr lang="en-US" sz="1400" b="1" dirty="0">
                  <a:solidFill>
                    <a:schemeClr val="tx1"/>
                  </a:solidFill>
                </a:rPr>
                <a:t>"PCCON (USESHAPE"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Saves new INSET and HANGIND values learned from the shape </a:t>
              </a:r>
              <a:r>
                <a:rPr lang="en-US" sz="1200" b="1">
                  <a:solidFill>
                    <a:schemeClr val="tx1"/>
                  </a:solidFill>
                </a:rPr>
                <a:t>of thisparagraph</a:t>
              </a:r>
              <a:r>
                <a:rPr lang="en-US" sz="1200" b="1" dirty="0">
                  <a:solidFill>
                    <a:schemeClr val="tx1"/>
                  </a:solidFill>
                </a:rPr>
                <a:t>.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2EC4D4-FA7C-1ECF-8D54-B83C21B70E44}"/>
                </a:ext>
              </a:extLst>
            </p:cNvPr>
            <p:cNvSpPr/>
            <p:nvPr/>
          </p:nvSpPr>
          <p:spPr>
            <a:xfrm>
              <a:off x="8149955" y="-5431048"/>
              <a:ext cx="335197" cy="219456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E911F-2439-8EF9-7A6B-B96C0969F082}"/>
                </a:ext>
              </a:extLst>
            </p:cNvPr>
            <p:cNvSpPr/>
            <p:nvPr/>
          </p:nvSpPr>
          <p:spPr>
            <a:xfrm>
              <a:off x="8336205" y="-5420063"/>
              <a:ext cx="84953" cy="201168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EA70C5-A0D7-1B88-24AC-F5B0071156BE}"/>
              </a:ext>
            </a:extLst>
          </p:cNvPr>
          <p:cNvGrpSpPr/>
          <p:nvPr/>
        </p:nvGrpSpPr>
        <p:grpSpPr>
          <a:xfrm>
            <a:off x="2800877" y="1241417"/>
            <a:ext cx="6803715" cy="519551"/>
            <a:chOff x="7119258" y="-7184571"/>
            <a:chExt cx="5029199" cy="65811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1D7288-9FCE-E9A5-ADC6-CE0A3754B170}"/>
                </a:ext>
              </a:extLst>
            </p:cNvPr>
            <p:cNvSpPr/>
            <p:nvPr/>
          </p:nvSpPr>
          <p:spPr>
            <a:xfrm>
              <a:off x="7841673" y="-7184571"/>
              <a:ext cx="4306784" cy="658119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</a:t>
              </a:r>
              <a:r>
                <a:rPr lang="en-US" sz="1400" b="1" dirty="0">
                  <a:solidFill>
                    <a:schemeClr val="tx1"/>
                  </a:solidFill>
                </a:rPr>
                <a:t>:  "PCCON"</a:t>
              </a:r>
            </a:p>
            <a:p>
              <a:pPr algn="ctr">
                <a:lnSpc>
                  <a:spcPts val="6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INSET and HANGIND values saved from the previous USESHAPE as defaults.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654F69-4904-063F-8FCB-027F61DEE543}"/>
                </a:ext>
              </a:extLst>
            </p:cNvPr>
            <p:cNvSpPr/>
            <p:nvPr/>
          </p:nvSpPr>
          <p:spPr>
            <a:xfrm>
              <a:off x="7119258" y="-7184571"/>
              <a:ext cx="722415" cy="273133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2A9BC9-474D-D50B-C4E5-F442CF5F110D}"/>
                </a:ext>
              </a:extLst>
            </p:cNvPr>
            <p:cNvSpPr/>
            <p:nvPr/>
          </p:nvSpPr>
          <p:spPr>
            <a:xfrm>
              <a:off x="7764992" y="-7175501"/>
              <a:ext cx="113241" cy="255059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A95E109-9D66-2364-8E62-439F11C83152}"/>
              </a:ext>
            </a:extLst>
          </p:cNvPr>
          <p:cNvSpPr/>
          <p:nvPr/>
        </p:nvSpPr>
        <p:spPr>
          <a:xfrm>
            <a:off x="3778190" y="1839823"/>
            <a:ext cx="5826402" cy="708967"/>
          </a:xfrm>
          <a:prstGeom prst="rect">
            <a:avLst/>
          </a:prstGeom>
          <a:pattFill prst="wdUpDiag">
            <a:fgClr>
              <a:srgbClr val="FAE2D6"/>
            </a:fgClr>
            <a:bgClr>
              <a:schemeClr val="bg1"/>
            </a:bgClr>
          </a:patt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</a:rPr>
              <a:t>Continuation paragraph</a:t>
            </a:r>
            <a:r>
              <a:rPr lang="en-US" sz="1400" b="1" i="1">
                <a:solidFill>
                  <a:schemeClr val="tx1"/>
                </a:solidFill>
              </a:rPr>
              <a:t>:  </a:t>
            </a:r>
            <a:r>
              <a:rPr lang="en-US" sz="1400" b="1">
                <a:solidFill>
                  <a:schemeClr val="tx1"/>
                </a:solidFill>
              </a:rPr>
              <a:t>PCCON </a:t>
            </a:r>
            <a:r>
              <a:rPr lang="en-US" sz="1400" b="1" dirty="0">
                <a:solidFill>
                  <a:schemeClr val="tx1"/>
                </a:solidFill>
              </a:rPr>
              <a:t>(INSET CP HANGIND 0"</a:t>
            </a:r>
          </a:p>
          <a:p>
            <a:pPr algn="ctr">
              <a:lnSpc>
                <a:spcPts val="600"/>
              </a:lnSpc>
            </a:pPr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values saved from USESHAPE; "CP" means the INSET used here will be the sum of the saved INSET and HANGIND.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522D1D-A427-F3A0-0EC5-5813A108EC68}"/>
              </a:ext>
            </a:extLst>
          </p:cNvPr>
          <p:cNvGrpSpPr/>
          <p:nvPr/>
        </p:nvGrpSpPr>
        <p:grpSpPr>
          <a:xfrm>
            <a:off x="2800876" y="453011"/>
            <a:ext cx="6803716" cy="707572"/>
            <a:chOff x="7119258" y="-7251197"/>
            <a:chExt cx="5029199" cy="8962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237838-D624-E902-809C-12F1B29F4E99}"/>
                </a:ext>
              </a:extLst>
            </p:cNvPr>
            <p:cNvSpPr/>
            <p:nvPr/>
          </p:nvSpPr>
          <p:spPr>
            <a:xfrm>
              <a:off x="7841673" y="-7251196"/>
              <a:ext cx="4306784" cy="896285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item:  </a:t>
              </a:r>
              <a:r>
                <a:rPr lang="en-US" sz="1400" b="1" dirty="0">
                  <a:solidFill>
                    <a:schemeClr val="tx1"/>
                  </a:solidFill>
                </a:rPr>
                <a:t>"PCCON (USESHAPE"</a:t>
              </a:r>
            </a:p>
            <a:p>
              <a:pPr algn="ctr">
                <a:lnSpc>
                  <a:spcPts val="6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Saves INSET and HANGIND values learned from the shape of this paragraph, i.e., the indents of the first two lines.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D2132AA-0574-3C5A-F639-933C5E30BBF5}"/>
                </a:ext>
              </a:extLst>
            </p:cNvPr>
            <p:cNvSpPr/>
            <p:nvPr/>
          </p:nvSpPr>
          <p:spPr>
            <a:xfrm>
              <a:off x="7119258" y="-7251197"/>
              <a:ext cx="722415" cy="273132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DAF3322-0F54-49B4-DDBA-7A67867BCBDC}"/>
                </a:ext>
              </a:extLst>
            </p:cNvPr>
            <p:cNvSpPr/>
            <p:nvPr/>
          </p:nvSpPr>
          <p:spPr>
            <a:xfrm>
              <a:off x="7764992" y="-7239714"/>
              <a:ext cx="113241" cy="255059"/>
            </a:xfrm>
            <a:prstGeom prst="rect">
              <a:avLst/>
            </a:prstGeom>
            <a:pattFill prst="wdUpDiag">
              <a:fgClr>
                <a:srgbClr val="FAE2D6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FA10F23-5A6F-6A25-84EC-394C513AFBC3}"/>
              </a:ext>
            </a:extLst>
          </p:cNvPr>
          <p:cNvGrpSpPr/>
          <p:nvPr/>
        </p:nvGrpSpPr>
        <p:grpSpPr>
          <a:xfrm>
            <a:off x="3445646" y="3220509"/>
            <a:ext cx="6158916" cy="474391"/>
            <a:chOff x="6876908" y="-4517122"/>
            <a:chExt cx="3310275" cy="82268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C403BF-8E1A-DF98-603A-847400049E96}"/>
                </a:ext>
              </a:extLst>
            </p:cNvPr>
            <p:cNvSpPr/>
            <p:nvPr/>
          </p:nvSpPr>
          <p:spPr>
            <a:xfrm>
              <a:off x="7151964" y="-4516307"/>
              <a:ext cx="3035219" cy="821870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item:  </a:t>
              </a:r>
              <a:r>
                <a:rPr lang="en-US" sz="1400" b="1" dirty="0">
                  <a:solidFill>
                    <a:schemeClr val="tx1"/>
                  </a:solidFill>
                </a:rPr>
                <a:t>"PCCON"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values saved from the latest USESHAPE.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82603E-F20F-7BDA-1F2D-1B5A35AB7686}"/>
                </a:ext>
              </a:extLst>
            </p:cNvPr>
            <p:cNvSpPr/>
            <p:nvPr/>
          </p:nvSpPr>
          <p:spPr>
            <a:xfrm>
              <a:off x="6876908" y="-4517122"/>
              <a:ext cx="274320" cy="380579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81112F-0882-41F3-B7EE-124F599FF5E8}"/>
                </a:ext>
              </a:extLst>
            </p:cNvPr>
            <p:cNvSpPr/>
            <p:nvPr/>
          </p:nvSpPr>
          <p:spPr>
            <a:xfrm>
              <a:off x="7070336" y="-4500871"/>
              <a:ext cx="81611" cy="348864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C9CA207-72C6-CD2D-67D0-76B9529648B6}"/>
              </a:ext>
            </a:extLst>
          </p:cNvPr>
          <p:cNvSpPr/>
          <p:nvPr/>
        </p:nvSpPr>
        <p:spPr>
          <a:xfrm>
            <a:off x="3956030" y="3775422"/>
            <a:ext cx="5648561" cy="698268"/>
          </a:xfrm>
          <a:prstGeom prst="rect">
            <a:avLst/>
          </a:prstGeom>
          <a:solidFill>
            <a:srgbClr val="E9F8E4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</a:rPr>
              <a:t>Continuation paragraph:</a:t>
            </a:r>
            <a:r>
              <a:rPr lang="en-US" sz="1400" b="1" dirty="0">
                <a:solidFill>
                  <a:schemeClr val="tx1"/>
                </a:solidFill>
              </a:rPr>
              <a:t>   "PCCON (INSET CP HANGIND 0"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values saved from latest USESHAPE, where "CP" means the INSET used here is the sum of the saved INSET and HANGIND values.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66F575-5D78-8D91-C4FD-D7F0A553E290}"/>
              </a:ext>
            </a:extLst>
          </p:cNvPr>
          <p:cNvSpPr/>
          <p:nvPr/>
        </p:nvSpPr>
        <p:spPr>
          <a:xfrm>
            <a:off x="3445646" y="4548000"/>
            <a:ext cx="6158946" cy="499690"/>
          </a:xfrm>
          <a:prstGeom prst="rect">
            <a:avLst/>
          </a:prstGeom>
          <a:solidFill>
            <a:srgbClr val="E9F8E4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</a:rPr>
              <a:t>List paragraph:  </a:t>
            </a:r>
            <a:r>
              <a:rPr lang="en-US" sz="1400" b="1" dirty="0">
                <a:solidFill>
                  <a:schemeClr val="tx1"/>
                </a:solidFill>
              </a:rPr>
              <a:t>"PCCON (HANGIND 0" 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INSET saved from latest USESHAPE, but does not have  a hanging indent.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AEC9B3-8548-ECA3-C500-EF54E06DA4CA}"/>
              </a:ext>
            </a:extLst>
          </p:cNvPr>
          <p:cNvGrpSpPr/>
          <p:nvPr/>
        </p:nvGrpSpPr>
        <p:grpSpPr>
          <a:xfrm>
            <a:off x="4636603" y="5207041"/>
            <a:ext cx="4961843" cy="1044359"/>
            <a:chOff x="8441355" y="-7173069"/>
            <a:chExt cx="3979245" cy="162153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12888C-BEBC-0DCA-A928-5C4583CF44B5}"/>
                </a:ext>
              </a:extLst>
            </p:cNvPr>
            <p:cNvSpPr/>
            <p:nvPr/>
          </p:nvSpPr>
          <p:spPr>
            <a:xfrm>
              <a:off x="8887148" y="-7171438"/>
              <a:ext cx="3533452" cy="1619908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item:   </a:t>
              </a:r>
              <a:r>
                <a:rPr lang="en-US" sz="1400" b="1" dirty="0">
                  <a:solidFill>
                    <a:schemeClr val="tx1"/>
                  </a:solidFill>
                </a:rPr>
                <a:t>"PCCON (INSET 9 HANGIND 3"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Shows you can specify shape values which apply just to this paragraph; these values aren't saved. Only USESHAPE does a save and USESHAPE is always used as a standalone option, not with INSET and/or HANGIND. 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D8B978B-C79B-98F4-4222-F9088368D026}"/>
                </a:ext>
              </a:extLst>
            </p:cNvPr>
            <p:cNvSpPr/>
            <p:nvPr/>
          </p:nvSpPr>
          <p:spPr>
            <a:xfrm>
              <a:off x="8441355" y="-7173069"/>
              <a:ext cx="444928" cy="340742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2EC0E7-7935-A046-E930-1184C6A046FD}"/>
                </a:ext>
              </a:extLst>
            </p:cNvPr>
            <p:cNvSpPr/>
            <p:nvPr/>
          </p:nvSpPr>
          <p:spPr>
            <a:xfrm>
              <a:off x="8808853" y="-7158625"/>
              <a:ext cx="114558" cy="312346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88617E-1576-F26A-B36B-590A0C87CD98}"/>
              </a:ext>
            </a:extLst>
          </p:cNvPr>
          <p:cNvGrpSpPr/>
          <p:nvPr/>
        </p:nvGrpSpPr>
        <p:grpSpPr>
          <a:xfrm>
            <a:off x="3441468" y="6361634"/>
            <a:ext cx="6163125" cy="461736"/>
            <a:chOff x="6874650" y="-4517122"/>
            <a:chExt cx="3312533" cy="82268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66B8836-B91B-2C2C-AB3B-6C6B264ED4AE}"/>
                </a:ext>
              </a:extLst>
            </p:cNvPr>
            <p:cNvSpPr/>
            <p:nvPr/>
          </p:nvSpPr>
          <p:spPr>
            <a:xfrm>
              <a:off x="7151215" y="-4516308"/>
              <a:ext cx="3035968" cy="821871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List item:  </a:t>
              </a:r>
              <a:r>
                <a:rPr lang="en-US" sz="1400" b="1" dirty="0">
                  <a:solidFill>
                    <a:schemeClr val="tx1"/>
                  </a:solidFill>
                </a:rPr>
                <a:t>"PCCON"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values saved from the latest USESHAPE.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0C3AD42-40CA-2F15-1EC6-47136F40C2CB}"/>
                </a:ext>
              </a:extLst>
            </p:cNvPr>
            <p:cNvSpPr/>
            <p:nvPr/>
          </p:nvSpPr>
          <p:spPr>
            <a:xfrm>
              <a:off x="6874650" y="-4517122"/>
              <a:ext cx="274320" cy="391010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864544-3F85-90C9-98E5-721F189B65C7}"/>
                </a:ext>
              </a:extLst>
            </p:cNvPr>
            <p:cNvSpPr/>
            <p:nvPr/>
          </p:nvSpPr>
          <p:spPr>
            <a:xfrm>
              <a:off x="7099625" y="-4499622"/>
              <a:ext cx="81611" cy="358425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59DA16-3C8B-44AD-F0B0-78B926F39E09}"/>
              </a:ext>
            </a:extLst>
          </p:cNvPr>
          <p:cNvCxnSpPr>
            <a:cxnSpLocks/>
          </p:cNvCxnSpPr>
          <p:nvPr/>
        </p:nvCxnSpPr>
        <p:spPr>
          <a:xfrm>
            <a:off x="2800876" y="63407"/>
            <a:ext cx="0" cy="6748272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1EC940-9173-E0FD-5AD8-203DF886D6D4}"/>
              </a:ext>
            </a:extLst>
          </p:cNvPr>
          <p:cNvCxnSpPr>
            <a:cxnSpLocks/>
          </p:cNvCxnSpPr>
          <p:nvPr/>
        </p:nvCxnSpPr>
        <p:spPr>
          <a:xfrm>
            <a:off x="3445679" y="2699426"/>
            <a:ext cx="0" cy="41239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ED23A6-856A-69BE-684D-3E45B6058AB2}"/>
              </a:ext>
            </a:extLst>
          </p:cNvPr>
          <p:cNvCxnSpPr>
            <a:cxnSpLocks/>
            <a:stCxn id="31" idx="1"/>
          </p:cNvCxnSpPr>
          <p:nvPr/>
        </p:nvCxnSpPr>
        <p:spPr>
          <a:xfrm>
            <a:off x="4636603" y="5316769"/>
            <a:ext cx="0" cy="93463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DA1F80E-B0D0-3B75-C808-CA1E40FEA0E4}"/>
              </a:ext>
            </a:extLst>
          </p:cNvPr>
          <p:cNvSpPr/>
          <p:nvPr/>
        </p:nvSpPr>
        <p:spPr>
          <a:xfrm>
            <a:off x="3889610" y="2702307"/>
            <a:ext cx="151841" cy="201168"/>
          </a:xfrm>
          <a:prstGeom prst="rect">
            <a:avLst/>
          </a:prstGeom>
          <a:solidFill>
            <a:srgbClr val="E9F8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3F86E6-01CC-F9A4-05A1-C968D4164FD4}"/>
              </a:ext>
            </a:extLst>
          </p:cNvPr>
          <p:cNvSpPr/>
          <p:nvPr/>
        </p:nvSpPr>
        <p:spPr>
          <a:xfrm>
            <a:off x="3860045" y="3234981"/>
            <a:ext cx="151841" cy="201168"/>
          </a:xfrm>
          <a:prstGeom prst="rect">
            <a:avLst/>
          </a:prstGeom>
          <a:solidFill>
            <a:srgbClr val="E9F8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4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264</Words>
  <Application>Microsoft Office PowerPoint</Application>
  <PresentationFormat>Widescreen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Jeffrey Knauth</dc:creator>
  <cp:lastModifiedBy>Jeffrey Knauth</cp:lastModifiedBy>
  <cp:revision>17</cp:revision>
  <cp:lastPrinted>2025-04-28T02:57:23Z</cp:lastPrinted>
  <dcterms:created xsi:type="dcterms:W3CDTF">2025-04-25T19:27:27Z</dcterms:created>
  <dcterms:modified xsi:type="dcterms:W3CDTF">2025-04-28T18:33:12Z</dcterms:modified>
</cp:coreProperties>
</file>