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" userDrawn="1">
          <p15:clr>
            <a:srgbClr val="A4A3A4"/>
          </p15:clr>
        </p15:guide>
        <p15:guide id="2" pos="7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BB4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775" autoAdjust="0"/>
    <p:restoredTop sz="94660"/>
  </p:normalViewPr>
  <p:slideViewPr>
    <p:cSldViewPr snapToGrid="0">
      <p:cViewPr varScale="1">
        <p:scale>
          <a:sx n="97" d="100"/>
          <a:sy n="97" d="100"/>
        </p:scale>
        <p:origin x="760" y="56"/>
      </p:cViewPr>
      <p:guideLst>
        <p:guide orient="horz" pos="360"/>
        <p:guide pos="7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B5B5D-0AA8-5B89-E0F2-14615D970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7E2C7-5D12-CDCA-E81D-969C0E443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A7142-EFBC-0568-BD32-FD9B0890B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2359E-4C2F-94C0-2994-409F0DEC6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BE2F0-3E3F-1B12-6DCD-073019261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84B78-21A4-1D4E-91AD-81C3FC71E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3F301E-20D6-7B38-6317-17175CB5C4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1E8A7-3CD9-1051-2440-9C26CA660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73296-0BC2-5E82-7138-9A78C614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385F7-2334-AA79-B438-6F4DA6AF0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4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569AD8-FBE4-9547-CCE5-A15943E88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98BCA-A9A0-D263-08E0-CD1174227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9FD0A-E03F-0BD2-C425-A0A8CF861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AE91B-C2A3-1368-0DA1-EC80C0436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B589B-B582-14E4-44BB-8A15026C4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4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9556F-1751-C54D-18E3-185D7BA64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61AAB-4DFB-86FE-021B-CAA21B25E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D34B6-8E94-170C-FB83-B3060EB32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E343E-6AAB-2EC6-8875-45AFAB444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7DE93-555E-46CE-1F44-2D106D9B9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45F16-DA64-B6D8-9592-3E8D44D3E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1C3AF-CF89-F255-514B-572C556DF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6B611-93F0-560E-3C77-C6BF9E6AE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B4762-EAFD-30CD-790B-7A1263B8A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6D703-FE9B-8508-4F8E-A79DFEF4B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3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F762-14FB-7299-3081-1A888BA50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A7932-A5F2-E44C-1333-EB92BF7B0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CC081-8DCE-F5A9-307E-3FC1E7A0CD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1F8399-29E7-3C70-BDA5-320775E0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64205-8501-1948-047B-995961295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3536D-E9C3-79B4-3F3E-4EDEB0940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03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E776B-D704-E2B0-04E5-DDCBFAAF4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B4247-636F-03AA-1D86-5D4FB0FCF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5DAF7-EE0B-EBFC-5F7D-255664D3F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2916D3-C43C-3C1E-D41B-B855D31910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DA1871-DE0A-A87D-96F3-5C34224591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CFE4BC-7622-64C0-D73F-DA30F7D0B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10276F-6827-B38F-855C-861F3545A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38CBAB-5EF2-FA6F-80EA-F0D211BF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2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91B19-78CF-B566-3232-B4A513598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DD3F0-7713-6942-E939-2F4DB2027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A72AB4-031A-AD6A-39DD-25861DA1F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B6C42E-D2E6-D223-2C9E-09488CB74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0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5233E6-DAEE-D906-5A5A-089FE5B32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FE7CD9-0641-A2A0-870D-839114FC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6B0C8-6035-6108-B594-D509F4515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55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A50B1-6917-7984-4319-432BC5C52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0F014-058C-AACB-C001-CB02F1E84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56935-8FF0-512E-7F0D-F0DCDF2B7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AC686-EBEA-1954-5FAE-BD6B21ACE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40E96-CFF7-B211-966A-5728857C4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C7B62-FD6E-198D-741C-E76E17A31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8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A5A2A-A168-938E-D9D5-EBD7B83CA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BF2B11-501F-04A4-65FC-B34C89A1D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F0543-C2BD-F16B-E8CC-C92D50FC4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A2AEF-2F99-AE21-BCBF-1576317A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5DED4-94D3-D2CE-DD23-026903DD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D0369-21C2-1077-F6ED-BFEF390D6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5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F2EE66-FEF8-3874-24F4-C6503273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9C275-09EA-A349-9FD0-AA198D394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96A43-2F6A-AE0A-CE98-F8C1874686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D68952-4351-492B-8975-A621262898A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524C2-AECC-3007-E7E1-AE1773EDD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D71D4-A13B-7996-016E-253A4E90E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41C84B-C3F2-4992-95A0-A9871C661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8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bottom Rectangle 2">
            <a:extLst>
              <a:ext uri="{FF2B5EF4-FFF2-40B4-BE49-F238E27FC236}">
                <a16:creationId xmlns:a16="http://schemas.microsoft.com/office/drawing/2014/main" id="{AA89BCAA-AF6D-DEEF-1DC6-7516A7154B6C}"/>
              </a:ext>
            </a:extLst>
          </p:cNvPr>
          <p:cNvSpPr/>
          <p:nvPr/>
        </p:nvSpPr>
        <p:spPr>
          <a:xfrm>
            <a:off x="3641654" y="4865034"/>
            <a:ext cx="7774055" cy="1179678"/>
          </a:xfrm>
          <a:prstGeom prst="rect">
            <a:avLst/>
          </a:prstGeom>
          <a:solidFill>
            <a:srgbClr val="FEEB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op Rectangle 2">
            <a:extLst>
              <a:ext uri="{FF2B5EF4-FFF2-40B4-BE49-F238E27FC236}">
                <a16:creationId xmlns:a16="http://schemas.microsoft.com/office/drawing/2014/main" id="{96C2AE80-C4F9-DF38-BDB8-3FAE51D1435D}"/>
              </a:ext>
            </a:extLst>
          </p:cNvPr>
          <p:cNvSpPr/>
          <p:nvPr/>
        </p:nvSpPr>
        <p:spPr>
          <a:xfrm>
            <a:off x="5625465" y="4621712"/>
            <a:ext cx="5790248" cy="307777"/>
          </a:xfrm>
          <a:prstGeom prst="rect">
            <a:avLst/>
          </a:prstGeom>
          <a:solidFill>
            <a:srgbClr val="FEEB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759DF1-4A68-4FF1-9474-83642E4A8A21}"/>
              </a:ext>
            </a:extLst>
          </p:cNvPr>
          <p:cNvSpPr txBox="1"/>
          <p:nvPr/>
        </p:nvSpPr>
        <p:spPr>
          <a:xfrm>
            <a:off x="2994499" y="379737"/>
            <a:ext cx="1401246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KEDIT left margin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ACD7E-786A-8DA1-E665-0B517B21637B}"/>
              </a:ext>
            </a:extLst>
          </p:cNvPr>
          <p:cNvSpPr txBox="1"/>
          <p:nvPr/>
        </p:nvSpPr>
        <p:spPr>
          <a:xfrm>
            <a:off x="10485378" y="380417"/>
            <a:ext cx="151512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KEDIT right margin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F7121F-5C72-F79A-8173-2D1A5DBB6DCB}"/>
              </a:ext>
            </a:extLst>
          </p:cNvPr>
          <p:cNvSpPr txBox="1"/>
          <p:nvPr/>
        </p:nvSpPr>
        <p:spPr>
          <a:xfrm>
            <a:off x="313358" y="587516"/>
            <a:ext cx="628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col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15FB1-AF6F-5467-FB7E-8AEFA917852D}"/>
              </a:ext>
            </a:extLst>
          </p:cNvPr>
          <p:cNvSpPr txBox="1"/>
          <p:nvPr/>
        </p:nvSpPr>
        <p:spPr>
          <a:xfrm>
            <a:off x="1389965" y="587516"/>
            <a:ext cx="628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col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E6E939-5871-761A-08BB-E11281D578BF}"/>
              </a:ext>
            </a:extLst>
          </p:cNvPr>
          <p:cNvSpPr txBox="1"/>
          <p:nvPr/>
        </p:nvSpPr>
        <p:spPr>
          <a:xfrm>
            <a:off x="3317015" y="587515"/>
            <a:ext cx="703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col 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CAED4-CF82-0C35-2958-A189F1DBEBF5}"/>
              </a:ext>
            </a:extLst>
          </p:cNvPr>
          <p:cNvSpPr txBox="1"/>
          <p:nvPr/>
        </p:nvSpPr>
        <p:spPr>
          <a:xfrm>
            <a:off x="11006866" y="587515"/>
            <a:ext cx="673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col 80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A46C786-01C1-6D74-49BB-5AA213EEFBD5}"/>
              </a:ext>
            </a:extLst>
          </p:cNvPr>
          <p:cNvCxnSpPr/>
          <p:nvPr/>
        </p:nvCxnSpPr>
        <p:spPr>
          <a:xfrm>
            <a:off x="590083" y="893379"/>
            <a:ext cx="0" cy="5775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C77B42-4B51-21E8-DFAD-40799EAF7DAE}"/>
              </a:ext>
            </a:extLst>
          </p:cNvPr>
          <p:cNvCxnSpPr>
            <a:cxnSpLocks/>
          </p:cNvCxnSpPr>
          <p:nvPr/>
        </p:nvCxnSpPr>
        <p:spPr>
          <a:xfrm>
            <a:off x="590083" y="1103590"/>
            <a:ext cx="10768371" cy="0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C71D6B7-E9D2-F982-5DA0-FE9B8DF0CECB}"/>
              </a:ext>
            </a:extLst>
          </p:cNvPr>
          <p:cNvSpPr txBox="1"/>
          <p:nvPr/>
        </p:nvSpPr>
        <p:spPr>
          <a:xfrm>
            <a:off x="5383588" y="789598"/>
            <a:ext cx="1376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margin = 80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C559165-36FF-217C-5060-B9FB8615BD2E}"/>
              </a:ext>
            </a:extLst>
          </p:cNvPr>
          <p:cNvCxnSpPr>
            <a:cxnSpLocks/>
          </p:cNvCxnSpPr>
          <p:nvPr/>
        </p:nvCxnSpPr>
        <p:spPr>
          <a:xfrm>
            <a:off x="1660518" y="1717544"/>
            <a:ext cx="9697936" cy="0"/>
          </a:xfrm>
          <a:prstGeom prst="straightConnector1">
            <a:avLst/>
          </a:prstGeom>
          <a:ln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CCB7CAC-76C7-82DD-25D1-BCAF48108C54}"/>
              </a:ext>
            </a:extLst>
          </p:cNvPr>
          <p:cNvSpPr txBox="1"/>
          <p:nvPr/>
        </p:nvSpPr>
        <p:spPr>
          <a:xfrm>
            <a:off x="6082656" y="1400192"/>
            <a:ext cx="203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max line length = 76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D6CCDC-E327-C0EC-D7CF-FCA03550960A}"/>
              </a:ext>
            </a:extLst>
          </p:cNvPr>
          <p:cNvCxnSpPr>
            <a:cxnSpLocks/>
          </p:cNvCxnSpPr>
          <p:nvPr/>
        </p:nvCxnSpPr>
        <p:spPr>
          <a:xfrm>
            <a:off x="590083" y="2270233"/>
            <a:ext cx="1070435" cy="0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C9345CC-90CF-E7E0-C7AB-BFB0665F52E6}"/>
              </a:ext>
            </a:extLst>
          </p:cNvPr>
          <p:cNvSpPr txBox="1"/>
          <p:nvPr/>
        </p:nvSpPr>
        <p:spPr>
          <a:xfrm>
            <a:off x="689859" y="1959761"/>
            <a:ext cx="868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inset = 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79905A-69FE-829B-022B-A5D594731AF2}"/>
              </a:ext>
            </a:extLst>
          </p:cNvPr>
          <p:cNvSpPr txBox="1"/>
          <p:nvPr/>
        </p:nvSpPr>
        <p:spPr>
          <a:xfrm>
            <a:off x="1843468" y="2447670"/>
            <a:ext cx="1798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hanging indent =  +8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7E0905E-9B30-0590-228E-1FB972815BB4}"/>
              </a:ext>
            </a:extLst>
          </p:cNvPr>
          <p:cNvCxnSpPr>
            <a:cxnSpLocks/>
          </p:cNvCxnSpPr>
          <p:nvPr/>
        </p:nvCxnSpPr>
        <p:spPr>
          <a:xfrm>
            <a:off x="3711655" y="3347185"/>
            <a:ext cx="7646799" cy="1"/>
          </a:xfrm>
          <a:prstGeom prst="straightConnector1">
            <a:avLst/>
          </a:prstGeom>
          <a:ln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DEE34E3-9B91-7DB7-34D5-DC4E6A34A6D8}"/>
              </a:ext>
            </a:extLst>
          </p:cNvPr>
          <p:cNvSpPr txBox="1"/>
          <p:nvPr/>
        </p:nvSpPr>
        <p:spPr>
          <a:xfrm>
            <a:off x="6128376" y="3343170"/>
            <a:ext cx="203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max line length = 68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302D13C-0E3C-C7B0-97B1-9DE5EDF4866E}"/>
              </a:ext>
            </a:extLst>
          </p:cNvPr>
          <p:cNvCxnSpPr>
            <a:cxnSpLocks/>
          </p:cNvCxnSpPr>
          <p:nvPr/>
        </p:nvCxnSpPr>
        <p:spPr>
          <a:xfrm>
            <a:off x="5701284" y="4537219"/>
            <a:ext cx="5657170" cy="0"/>
          </a:xfrm>
          <a:prstGeom prst="straightConnector1">
            <a:avLst/>
          </a:prstGeom>
          <a:ln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8923ECE-46FE-B6F8-647B-DE48338EC82F}"/>
              </a:ext>
            </a:extLst>
          </p:cNvPr>
          <p:cNvCxnSpPr>
            <a:cxnSpLocks/>
          </p:cNvCxnSpPr>
          <p:nvPr/>
        </p:nvCxnSpPr>
        <p:spPr>
          <a:xfrm flipV="1">
            <a:off x="590083" y="5372770"/>
            <a:ext cx="3119498" cy="2695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031DFC0-D734-2E6D-FCC3-717E579634F9}"/>
              </a:ext>
            </a:extLst>
          </p:cNvPr>
          <p:cNvSpPr txBox="1"/>
          <p:nvPr/>
        </p:nvSpPr>
        <p:spPr>
          <a:xfrm>
            <a:off x="1485008" y="5066359"/>
            <a:ext cx="109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inset = 12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E3F727-4C43-6019-92F9-A719B6CC3FB0}"/>
              </a:ext>
            </a:extLst>
          </p:cNvPr>
          <p:cNvSpPr txBox="1"/>
          <p:nvPr/>
        </p:nvSpPr>
        <p:spPr>
          <a:xfrm>
            <a:off x="3846158" y="4043445"/>
            <a:ext cx="1798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hanging indent =  -6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BC2D47A-C5D9-CDEF-E9A0-0BF265DF2C21}"/>
              </a:ext>
            </a:extLst>
          </p:cNvPr>
          <p:cNvCxnSpPr>
            <a:cxnSpLocks/>
          </p:cNvCxnSpPr>
          <p:nvPr/>
        </p:nvCxnSpPr>
        <p:spPr>
          <a:xfrm>
            <a:off x="3709581" y="4381458"/>
            <a:ext cx="1934764" cy="0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2F5FF91-EDB9-435F-F2DE-ED099DEE0CCF}"/>
              </a:ext>
            </a:extLst>
          </p:cNvPr>
          <p:cNvSpPr txBox="1"/>
          <p:nvPr/>
        </p:nvSpPr>
        <p:spPr>
          <a:xfrm>
            <a:off x="5644345" y="4661727"/>
            <a:ext cx="593051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err="1"/>
              <a:t>xxxxxxxxxxxxxxxxxxxxxxxxxxxxxxxxxxxxxxxxxxxxxxxxxxxxx</a:t>
            </a:r>
            <a:endParaRPr lang="en-US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78ECEE8-7B8C-3F72-001D-2B3CAE17865B}"/>
              </a:ext>
            </a:extLst>
          </p:cNvPr>
          <p:cNvSpPr txBox="1"/>
          <p:nvPr/>
        </p:nvSpPr>
        <p:spPr>
          <a:xfrm>
            <a:off x="3662101" y="4867834"/>
            <a:ext cx="80109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xxxxxxxxxxxxxxxxxxxxxxxxxxxxxxxxxxxxxxxxxxxxxxxxxxxxxxxxxxxxxxxxxxxxxxxxxxxx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D58A198-5852-2C5E-10DF-D312C8FFBDDA}"/>
              </a:ext>
            </a:extLst>
          </p:cNvPr>
          <p:cNvSpPr txBox="1"/>
          <p:nvPr/>
        </p:nvSpPr>
        <p:spPr>
          <a:xfrm>
            <a:off x="3661087" y="5050851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xxxxxxxxxxxxxxxxxxxxxxxxxxxx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   </a:t>
            </a:r>
            <a:r>
              <a:rPr lang="en-US" b="1" i="1" dirty="0">
                <a:solidFill>
                  <a:srgbClr val="00B050"/>
                </a:solidFill>
              </a:rPr>
              <a:t>formatted text    </a:t>
            </a:r>
            <a:r>
              <a:rPr lang="en-US" dirty="0" err="1">
                <a:solidFill>
                  <a:srgbClr val="00B050"/>
                </a:solidFill>
              </a:rPr>
              <a:t>xxxxxxxxxxxxxxxxxxxxxxxxx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FEA7D78-7A54-52F7-F552-A994FFF7D1C5}"/>
              </a:ext>
            </a:extLst>
          </p:cNvPr>
          <p:cNvSpPr txBox="1"/>
          <p:nvPr/>
        </p:nvSpPr>
        <p:spPr>
          <a:xfrm>
            <a:off x="3663203" y="5319598"/>
            <a:ext cx="80109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xxxxxxxxxxxxxxxxxxxxxxxxxxxxxxxxxxxxxxxxxxxxxxxxxxxxxxxxxxxxxxxxxxxxxxxxxx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D676C06-CFB9-2F4D-46F9-1019FDEF265C}"/>
              </a:ext>
            </a:extLst>
          </p:cNvPr>
          <p:cNvSpPr txBox="1"/>
          <p:nvPr/>
        </p:nvSpPr>
        <p:spPr>
          <a:xfrm>
            <a:off x="3661087" y="5541777"/>
            <a:ext cx="80109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xxxxxxxxxxxxxxxxxxxxxxxxxxxxxxxxxxxxxxxxxxxxxxxxxxxxxxxxxxxxxxxxxxxxxxxxxxxx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64DBB35-7E1D-A027-3539-022165007C89}"/>
              </a:ext>
            </a:extLst>
          </p:cNvPr>
          <p:cNvSpPr txBox="1"/>
          <p:nvPr/>
        </p:nvSpPr>
        <p:spPr>
          <a:xfrm>
            <a:off x="3662101" y="5767713"/>
            <a:ext cx="80152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xxxxxxxxxxxxxxxxxxxxxxxxxxxxxxxxxxxxxxxxxxxxxxxxxxxxxxxxxxxxxx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E2D25DE-84C3-7C99-37E4-D24C7E7C5D5C}"/>
              </a:ext>
            </a:extLst>
          </p:cNvPr>
          <p:cNvCxnSpPr>
            <a:cxnSpLocks/>
          </p:cNvCxnSpPr>
          <p:nvPr/>
        </p:nvCxnSpPr>
        <p:spPr>
          <a:xfrm>
            <a:off x="3711655" y="6139428"/>
            <a:ext cx="7646799" cy="1"/>
          </a:xfrm>
          <a:prstGeom prst="straightConnector1">
            <a:avLst/>
          </a:prstGeom>
          <a:ln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F1195C5-0EBE-70A5-DC34-A8B283A61A26}"/>
              </a:ext>
            </a:extLst>
          </p:cNvPr>
          <p:cNvSpPr txBox="1"/>
          <p:nvPr/>
        </p:nvSpPr>
        <p:spPr>
          <a:xfrm>
            <a:off x="6082656" y="6128831"/>
            <a:ext cx="203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max line length = 68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E579919-7323-BB56-DB5F-41E586211E3F}"/>
              </a:ext>
            </a:extLst>
          </p:cNvPr>
          <p:cNvSpPr txBox="1"/>
          <p:nvPr/>
        </p:nvSpPr>
        <p:spPr>
          <a:xfrm>
            <a:off x="7510366" y="4248166"/>
            <a:ext cx="203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max line length = 62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0B774D2-7F7B-A22D-5DAB-B64C5B2FE732}"/>
              </a:ext>
            </a:extLst>
          </p:cNvPr>
          <p:cNvCxnSpPr>
            <a:cxnSpLocks/>
            <a:stCxn id="82" idx="2"/>
          </p:cNvCxnSpPr>
          <p:nvPr/>
        </p:nvCxnSpPr>
        <p:spPr>
          <a:xfrm>
            <a:off x="5674620" y="4026223"/>
            <a:ext cx="15354" cy="25769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DA7E6E8-5FD6-F38D-9CB8-79076E67C36D}"/>
              </a:ext>
            </a:extLst>
          </p:cNvPr>
          <p:cNvSpPr txBox="1"/>
          <p:nvPr/>
        </p:nvSpPr>
        <p:spPr>
          <a:xfrm>
            <a:off x="5322787" y="3718446"/>
            <a:ext cx="703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col 19</a:t>
            </a:r>
          </a:p>
        </p:txBody>
      </p:sp>
      <p:sp>
        <p:nvSpPr>
          <p:cNvPr id="88" name="top Rectangle 1">
            <a:extLst>
              <a:ext uri="{FF2B5EF4-FFF2-40B4-BE49-F238E27FC236}">
                <a16:creationId xmlns:a16="http://schemas.microsoft.com/office/drawing/2014/main" id="{D90D6DE8-F472-3AC2-8979-EC6FD1A9E9FD}"/>
              </a:ext>
            </a:extLst>
          </p:cNvPr>
          <p:cNvSpPr/>
          <p:nvPr/>
        </p:nvSpPr>
        <p:spPr>
          <a:xfrm>
            <a:off x="1590205" y="1810761"/>
            <a:ext cx="9841016" cy="307777"/>
          </a:xfrm>
          <a:prstGeom prst="rect">
            <a:avLst/>
          </a:prstGeom>
          <a:solidFill>
            <a:srgbClr val="FEEB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27C8BE3-01D7-0FCF-10C2-0BD326758532}"/>
              </a:ext>
            </a:extLst>
          </p:cNvPr>
          <p:cNvCxnSpPr>
            <a:cxnSpLocks/>
          </p:cNvCxnSpPr>
          <p:nvPr/>
        </p:nvCxnSpPr>
        <p:spPr>
          <a:xfrm>
            <a:off x="1660518" y="874982"/>
            <a:ext cx="0" cy="21802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bottom Rectangle 1">
            <a:extLst>
              <a:ext uri="{FF2B5EF4-FFF2-40B4-BE49-F238E27FC236}">
                <a16:creationId xmlns:a16="http://schemas.microsoft.com/office/drawing/2014/main" id="{9B1EC33E-4C67-7D39-1276-874F46ACFFF3}"/>
              </a:ext>
            </a:extLst>
          </p:cNvPr>
          <p:cNvSpPr/>
          <p:nvPr/>
        </p:nvSpPr>
        <p:spPr>
          <a:xfrm>
            <a:off x="3641655" y="1963161"/>
            <a:ext cx="7783774" cy="1272408"/>
          </a:xfrm>
          <a:prstGeom prst="rect">
            <a:avLst/>
          </a:prstGeom>
          <a:solidFill>
            <a:srgbClr val="FEEB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F4BB44-8AF7-CB0C-913E-D72672BC3F45}"/>
              </a:ext>
            </a:extLst>
          </p:cNvPr>
          <p:cNvSpPr txBox="1"/>
          <p:nvPr/>
        </p:nvSpPr>
        <p:spPr>
          <a:xfrm>
            <a:off x="3666416" y="2916862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xxxxxxxxxxxxxxxxxxxxxxxxxxxxxxxxxxxxxxxxxxxxxxxxxxxxxxxxxxxxxx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1D229C2-AC55-F46F-C00F-7046F556BEF9}"/>
              </a:ext>
            </a:extLst>
          </p:cNvPr>
          <p:cNvSpPr txBox="1"/>
          <p:nvPr/>
        </p:nvSpPr>
        <p:spPr>
          <a:xfrm>
            <a:off x="3673739" y="1991522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xxxxxxxxxxxxxxxxxxxxxxxxxxxxxxxxxxxxxxxxxxxxxxxxxxxxxxxxxxxxxxxxxxxxxxxxxxxx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A5BA62-195E-C143-EACF-7F15F337701F}"/>
              </a:ext>
            </a:extLst>
          </p:cNvPr>
          <p:cNvSpPr txBox="1"/>
          <p:nvPr/>
        </p:nvSpPr>
        <p:spPr>
          <a:xfrm>
            <a:off x="3671667" y="2222237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xxxxxxxxxxxxxxxxxxxxxxxxxxx</a:t>
            </a:r>
            <a:r>
              <a:rPr lang="en-US" dirty="0"/>
              <a:t>    </a:t>
            </a:r>
            <a:r>
              <a:rPr lang="en-US" b="1" i="1" dirty="0">
                <a:solidFill>
                  <a:srgbClr val="00B050"/>
                </a:solidFill>
              </a:rPr>
              <a:t>formatted text    </a:t>
            </a:r>
            <a:r>
              <a:rPr lang="en-US" dirty="0" err="1">
                <a:solidFill>
                  <a:srgbClr val="00B050"/>
                </a:solidFill>
              </a:rPr>
              <a:t>xxxxxxxxxxxxxxxxxxxxxxxxxxxx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F43D9C-6AC1-23FF-41BC-A84C6F5CBB90}"/>
              </a:ext>
            </a:extLst>
          </p:cNvPr>
          <p:cNvSpPr txBox="1"/>
          <p:nvPr/>
        </p:nvSpPr>
        <p:spPr>
          <a:xfrm>
            <a:off x="3671667" y="2460100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xxxxxxxxxxxxxxxxxxxxxxxxxxxxxxxxxxxxxxxxxxxxxxxxxxxxxxxxxxxxxxxxxxxxxxxx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F9688F8-D0F2-9ADB-D307-BE704C52E7AB}"/>
              </a:ext>
            </a:extLst>
          </p:cNvPr>
          <p:cNvSpPr txBox="1"/>
          <p:nvPr/>
        </p:nvSpPr>
        <p:spPr>
          <a:xfrm>
            <a:off x="3671667" y="2685941"/>
            <a:ext cx="801093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xxxxxxxxxxxxxxxxxxxxxxxxxxxxxxxxxxxxxxxxxxxxxxxxxxxxxxxxxxxxxxxxxxxxxxxxxxxx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CBF50F-31C8-1227-A1EF-461182A7B47F}"/>
              </a:ext>
            </a:extLst>
          </p:cNvPr>
          <p:cNvCxnSpPr/>
          <p:nvPr/>
        </p:nvCxnSpPr>
        <p:spPr>
          <a:xfrm>
            <a:off x="11358454" y="874983"/>
            <a:ext cx="0" cy="5775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2652A5-7865-560B-A847-B195F9E276D1}"/>
              </a:ext>
            </a:extLst>
          </p:cNvPr>
          <p:cNvCxnSpPr/>
          <p:nvPr/>
        </p:nvCxnSpPr>
        <p:spPr>
          <a:xfrm>
            <a:off x="3711655" y="893379"/>
            <a:ext cx="0" cy="57754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4C59852-B54A-0869-388B-8220AFF847E7}"/>
              </a:ext>
            </a:extLst>
          </p:cNvPr>
          <p:cNvSpPr txBox="1"/>
          <p:nvPr/>
        </p:nvSpPr>
        <p:spPr>
          <a:xfrm>
            <a:off x="1617348" y="1789006"/>
            <a:ext cx="952791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xxxxxxxxxxxxxxxxxxxxxxxxxxxxxxxxxxxxxxxxxxxxxxxxxxxxxxxxxxxxxxxxxxxxxxxxxxxxxxxxxxxxxxxxxxxxx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32D5AC2-3A30-AA34-65B7-39A8535E7DE2}"/>
              </a:ext>
            </a:extLst>
          </p:cNvPr>
          <p:cNvCxnSpPr>
            <a:cxnSpLocks/>
          </p:cNvCxnSpPr>
          <p:nvPr/>
        </p:nvCxnSpPr>
        <p:spPr>
          <a:xfrm>
            <a:off x="1660518" y="2761021"/>
            <a:ext cx="2051137" cy="0"/>
          </a:xfrm>
          <a:prstGeom prst="straightConnector1">
            <a:avLst/>
          </a:prstGeom>
          <a:ln>
            <a:solidFill>
              <a:srgbClr val="0000FF"/>
            </a:solidFill>
            <a:prstDash val="sysDash"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837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73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Jeffrey Knauth</dc:creator>
  <cp:lastModifiedBy>Jeffrey Knauth</cp:lastModifiedBy>
  <cp:revision>5</cp:revision>
  <dcterms:created xsi:type="dcterms:W3CDTF">2025-04-27T19:05:57Z</dcterms:created>
  <dcterms:modified xsi:type="dcterms:W3CDTF">2025-04-28T06:13:18Z</dcterms:modified>
</cp:coreProperties>
</file>